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Relationship Id="rId45" Type="http://schemas.openxmlformats.org/officeDocument/2006/relationships/slide" Target="slides/slide40.xml"/>
<Relationship Id="rId46" Type="http://schemas.openxmlformats.org/officeDocument/2006/relationships/slide" Target="slides/slide41.xml"/>
<Relationship Id="rId47" Type="http://schemas.openxmlformats.org/officeDocument/2006/relationships/slide" Target="slides/slide42.xml"/>
<Relationship Id="rId48" Type="http://schemas.openxmlformats.org/officeDocument/2006/relationships/slide" Target="slides/slide43.xml"/>
<Relationship Id="rId49" Type="http://schemas.openxmlformats.org/officeDocument/2006/relationships/slide" Target="slides/slide44.xml"/>
<Relationship Id="rId50" Type="http://schemas.openxmlformats.org/officeDocument/2006/relationships/slide" Target="slides/slide45.xml"/>
<Relationship Id="rId51" Type="http://schemas.openxmlformats.org/officeDocument/2006/relationships/slide" Target="slides/slide46.xml"/>
<Relationship Id="rId52" Type="http://schemas.openxmlformats.org/officeDocument/2006/relationships/slide" Target="slides/slide47.xml"/>
<Relationship Id="rId53" Type="http://schemas.openxmlformats.org/officeDocument/2006/relationships/slide" Target="slides/slide48.xml"/>
<Relationship Id="rId54" Type="http://schemas.openxmlformats.org/officeDocument/2006/relationships/slide" Target="slides/slide49.xml"/>
<Relationship Id="rId55" Type="http://schemas.openxmlformats.org/officeDocument/2006/relationships/slide" Target="slides/slide50.xml"/>
<Relationship Id="rId56" Type="http://schemas.openxmlformats.org/officeDocument/2006/relationships/slide" Target="slides/slide51.xml"/>
<Relationship Id="rId57" Type="http://schemas.openxmlformats.org/officeDocument/2006/relationships/slide" Target="slides/slide52.xml"/>
<Relationship Id="rId58" Type="http://schemas.openxmlformats.org/officeDocument/2006/relationships/slide" Target="slides/slide53.xml"/>
<Relationship Id="rId59" Type="http://schemas.openxmlformats.org/officeDocument/2006/relationships/slide" Target="slides/slide54.xml"/>
<Relationship Id="rId60" Type="http://schemas.openxmlformats.org/officeDocument/2006/relationships/slide" Target="slides/slide55.xml"/>
<Relationship Id="rId61" Type="http://schemas.openxmlformats.org/officeDocument/2006/relationships/slide" Target="slides/slide56.xml"/>
<Relationship Id="rId62" Type="http://schemas.openxmlformats.org/officeDocument/2006/relationships/slide" Target="slides/slide57.xml"/>
<Relationship Id="rId63" Type="http://schemas.openxmlformats.org/officeDocument/2006/relationships/slide" Target="slides/slide58.xml"/>
<Relationship Id="rId64" Type="http://schemas.openxmlformats.org/officeDocument/2006/relationships/slide" Target="slides/slide59.xml"/>
<Relationship Id="rId65" Type="http://schemas.openxmlformats.org/officeDocument/2006/relationships/slide" Target="slides/slide60.xml"/>
<Relationship Id="rId66" Type="http://schemas.openxmlformats.org/officeDocument/2006/relationships/slide" Target="slides/slide61.xml"/>
<Relationship Id="rId67" Type="http://schemas.openxmlformats.org/officeDocument/2006/relationships/slide" Target="slides/slide62.xml"/>
<Relationship Id="rId68" Type="http://schemas.openxmlformats.org/officeDocument/2006/relationships/slide" Target="slides/slide63.xml"/>
<Relationship Id="rId69" Type="http://schemas.openxmlformats.org/officeDocument/2006/relationships/slide" Target="slides/slide64.xml"/>
<Relationship Id="rId70" Type="http://schemas.openxmlformats.org/officeDocument/2006/relationships/slide" Target="slides/slide65.xml"/>
<Relationship Id="rId71" Type="http://schemas.openxmlformats.org/officeDocument/2006/relationships/slide" Target="slides/slide66.xml"/>
<Relationship Id="rId72" Type="http://schemas.openxmlformats.org/officeDocument/2006/relationships/slide" Target="slides/slide67.xml"/>
<Relationship Id="rId73" Type="http://schemas.openxmlformats.org/officeDocument/2006/relationships/slide" Target="slides/slide68.xml"/>
<Relationship Id="rId74" Type="http://schemas.openxmlformats.org/officeDocument/2006/relationships/slide" Target="slides/slide69.xml"/>
<Relationship Id="rId75" Type="http://schemas.openxmlformats.org/officeDocument/2006/relationships/slide" Target="slides/slide70.xml"/>
<Relationship Id="rId76" Type="http://schemas.openxmlformats.org/officeDocument/2006/relationships/slide" Target="slides/slide71.xml"/>
<Relationship Id="rId77" Type="http://schemas.openxmlformats.org/officeDocument/2006/relationships/slide" Target="slides/slide72.xml"/>
<Relationship Id="rId78" Type="http://schemas.openxmlformats.org/officeDocument/2006/relationships/slide" Target="slides/slide73.xml"/>
<Relationship Id="rId79" Type="http://schemas.openxmlformats.org/officeDocument/2006/relationships/slide" Target="slides/slide74.xml"/>
<Relationship Id="rId80" Type="http://schemas.openxmlformats.org/officeDocument/2006/relationships/slide" Target="slides/slide75.xml"/>
<Relationship Id="rId81" Type="http://schemas.openxmlformats.org/officeDocument/2006/relationships/slide" Target="slides/slide76.xml"/>
<Relationship Id="rId82" Type="http://schemas.openxmlformats.org/officeDocument/2006/relationships/slide" Target="slides/slide77.xml"/>
<Relationship Id="rId83" Type="http://schemas.openxmlformats.org/officeDocument/2006/relationships/slide" Target="slides/slide78.xml"/>
<Relationship Id="rId84" Type="http://schemas.openxmlformats.org/officeDocument/2006/relationships/slide" Target="slides/slide79.xml"/>
<Relationship Id="rId85" Type="http://schemas.openxmlformats.org/officeDocument/2006/relationships/slide" Target="slides/slide80.xml"/>
<Relationship Id="rId86" Type="http://schemas.openxmlformats.org/officeDocument/2006/relationships/slide" Target="slides/slide81.xml"/>
<Relationship Id="rId87" Type="http://schemas.openxmlformats.org/officeDocument/2006/relationships/slide" Target="slides/slide82.xml"/>
<Relationship Id="rId88" Type="http://schemas.openxmlformats.org/officeDocument/2006/relationships/slide" Target="slides/slide83.xml"/>
<Relationship Id="rId89" Type="http://schemas.openxmlformats.org/officeDocument/2006/relationships/slide" Target="slides/slide84.xml"/>
<Relationship Id="rId90" Type="http://schemas.openxmlformats.org/officeDocument/2006/relationships/slide" Target="slides/slide85.xml"/>
<Relationship Id="rId91" Type="http://schemas.openxmlformats.org/officeDocument/2006/relationships/slide" Target="slides/slide86.xml"/>
<Relationship Id="rId92" Type="http://schemas.openxmlformats.org/officeDocument/2006/relationships/slide" Target="slides/slide87.xml"/>
<Relationship Id="rId93" Type="http://schemas.openxmlformats.org/officeDocument/2006/relationships/slide" Target="slides/slide88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428f10d8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71151dbc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2bc58de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7c7e3896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2f4272e6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2c2227c3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1910e27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7a6a363d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61635649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43a122ce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3274774f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2f935de2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1cb562a5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5d122538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55756c1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4f564749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9c616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5a962a36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302b679d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2a1378be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1ad81aac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60ec889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21a37904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27aa945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655b5938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76ed6741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384f60d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7c2a4281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2bd66e99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2ac4338c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27fc1149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27691342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4507ad0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3ffb5112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727b1989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233577c1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241a1226.png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636f21ce.pn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287a381a.png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49858c.png"/>
</Relationships>

</file>

<file path=ppt/slides/_rels/slide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3a0153d.png"/>
</Relationships>

</file>

<file path=ppt/slides/_rels/slide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2ff435b4.png"/>
</Relationships>

</file>

<file path=ppt/slides/_rels/slide4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dc84aed.png"/>
</Relationships>

</file>

<file path=ppt/slides/_rels/slide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5e455f28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4fe0b45.png"/>
</Relationships>

</file>

<file path=ppt/slides/_rels/slide5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65fb3a0c.png"/>
</Relationships>

</file>

<file path=ppt/slides/_rels/slide5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56826d50.png"/>
</Relationships>

</file>

<file path=ppt/slides/_rels/slide5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169e6ba0.png"/>
</Relationships>

</file>

<file path=ppt/slides/_rels/slide5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1b5d328c.png"/>
</Relationships>

</file>

<file path=ppt/slides/_rels/slide5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280230d1.png"/>
</Relationships>

</file>

<file path=ppt/slides/_rels/slide5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17f228c9.png"/>
</Relationships>

</file>

<file path=ppt/slides/_rels/slide5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2f3b21.png"/>
</Relationships>

</file>

<file path=ppt/slides/_rels/slide5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34e47e.png"/>
</Relationships>

</file>

<file path=ppt/slides/_rels/slide5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5bd16f07.png"/>
</Relationships>

</file>

<file path=ppt/slides/_rels/slide5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25292898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4eca406d.png"/>
</Relationships>

</file>

<file path=ppt/slides/_rels/slide6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2cf91a59.png"/>
</Relationships>

</file>

<file path=ppt/slides/_rels/slide6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166f7d25.png"/>
</Relationships>

</file>

<file path=ppt/slides/_rels/slide6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5f832d2c.png"/>
</Relationships>

</file>

<file path=ppt/slides/_rels/slide6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47831ab9.png"/>
</Relationships>

</file>

<file path=ppt/slides/_rels/slide6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5f9f4d0b.png"/>
</Relationships>

</file>

<file path=ppt/slides/_rels/slide6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f753ee0.png"/>
</Relationships>

</file>

<file path=ppt/slides/_rels/slide6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262253c0.png"/>
</Relationships>

</file>

<file path=ppt/slides/_rels/slide6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1a712221.png"/>
</Relationships>

</file>

<file path=ppt/slides/_rels/slide6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76f739f9.png"/>
</Relationships>

</file>

<file path=ppt/slides/_rels/slide6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b371e57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27d62738.png"/>
</Relationships>

</file>

<file path=ppt/slides/_rels/slide7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6dd3b8f.png"/>
</Relationships>

</file>

<file path=ppt/slides/_rels/slide7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5a602c71.png"/>
</Relationships>

</file>

<file path=ppt/slides/_rels/slide7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30a25d47.png"/>
</Relationships>

</file>

<file path=ppt/slides/_rels/slide7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3fb22ad1.png"/>
</Relationships>

</file>

<file path=ppt/slides/_rels/slide7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267b6532.png"/>
</Relationships>

</file>

<file path=ppt/slides/_rels/slide7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cdc29ea.png"/>
</Relationships>

</file>

<file path=ppt/slides/_rels/slide7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22a5a23.png"/>
</Relationships>

</file>

<file path=ppt/slides/_rels/slide7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26493ac8.png"/>
</Relationships>

</file>

<file path=ppt/slides/_rels/slide7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4f0ebd2.png"/>
</Relationships>

</file>

<file path=ppt/slides/_rels/slide7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5f37ba3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1e1ad9f.png"/>
</Relationships>

</file>

<file path=ppt/slides/_rels/slide8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33574ca3.png"/>
</Relationships>

</file>

<file path=ppt/slides/_rels/slide8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3d5170b9.png"/>
</Relationships>

</file>

<file path=ppt/slides/_rels/slide8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49ea372e.png"/>
</Relationships>

</file>

<file path=ppt/slides/_rels/slide8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edd2bf8.png"/>
</Relationships>

</file>

<file path=ppt/slides/_rels/slide8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1cc564f0.png"/>
</Relationships>

</file>

<file path=ppt/slides/_rels/slide8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44cb6c3f.png"/>
</Relationships>

</file>

<file path=ppt/slides/_rels/slide8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fd830de.png"/>
</Relationships>

</file>

<file path=ppt/slides/_rels/slide8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31db4544.png"/>
</Relationships>

</file>

<file path=ppt/slides/_rels/slide8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7eb44fa4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d451e047b8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2021-04-16T08:21:25Z</dcterms:modified>
</cp:coreProperties>
</file>